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5" d="100"/>
          <a:sy n="65" d="100"/>
        </p:scale>
        <p:origin x="-140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BF9B-26A3-2845-B240-85899ECB7334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52E21-03A5-4C43-AC87-68F51C9C8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BF9B-26A3-2845-B240-85899ECB7334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52E21-03A5-4C43-AC87-68F51C9C8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BF9B-26A3-2845-B240-85899ECB7334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52E21-03A5-4C43-AC87-68F51C9C8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BF9B-26A3-2845-B240-85899ECB7334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52E21-03A5-4C43-AC87-68F51C9C8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BF9B-26A3-2845-B240-85899ECB7334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52E21-03A5-4C43-AC87-68F51C9C8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BF9B-26A3-2845-B240-85899ECB7334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52E21-03A5-4C43-AC87-68F51C9C807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BF9B-26A3-2845-B240-85899ECB7334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52E21-03A5-4C43-AC87-68F51C9C8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BF9B-26A3-2845-B240-85899ECB7334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52E21-03A5-4C43-AC87-68F51C9C8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BF9B-26A3-2845-B240-85899ECB7334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52E21-03A5-4C43-AC87-68F51C9C8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BF9B-26A3-2845-B240-85899ECB7334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852E21-03A5-4C43-AC87-68F51C9C8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BF9B-26A3-2845-B240-85899ECB7334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52E21-03A5-4C43-AC87-68F51C9C8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426BF9B-26A3-2845-B240-85899ECB7334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6852E21-03A5-4C43-AC87-68F51C9C80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Literary Elements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11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Monologue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one person on stage gives a speech for an extended amount of time.  Other characters are around.   The character may not be telling us the truth, but what the other characters want to hear.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698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Tragedy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Kind of drama that presents a serious subject matter about human suffering and corresponding terrible events in a dignified manner.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929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Tragic Hero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literary character who makes a judgment error that inevitably leads to his or her own destruction.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618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play on words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0344" y="460169"/>
            <a:ext cx="4624995" cy="4220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124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Structure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repetition of grammatical structure</a:t>
            </a:r>
          </a:p>
          <a:p>
            <a:endParaRPr lang="en-US" dirty="0"/>
          </a:p>
          <a:p>
            <a:r>
              <a:rPr lang="en-US" dirty="0" smtClean="0"/>
              <a:t>Example:  To err is human; to forgive is divine.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314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 comparison using like or as</a:t>
            </a:r>
          </a:p>
          <a:p>
            <a:endParaRPr lang="en-US" sz="2000" dirty="0"/>
          </a:p>
          <a:p>
            <a:r>
              <a:rPr lang="en-US" sz="2000" dirty="0" smtClean="0"/>
              <a:t>Example: Life is like a box of chocolates.  You never know what you’ll get inside.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30776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Metaphor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 comparison </a:t>
            </a:r>
            <a:r>
              <a:rPr lang="en-US" sz="2000" u="sng" dirty="0" smtClean="0"/>
              <a:t>NOT </a:t>
            </a:r>
            <a:r>
              <a:rPr lang="en-US" sz="2000" dirty="0" smtClean="0"/>
              <a:t> using like or as. </a:t>
            </a:r>
          </a:p>
          <a:p>
            <a:endParaRPr lang="en-US" sz="2000" dirty="0"/>
          </a:p>
          <a:p>
            <a:r>
              <a:rPr lang="en-US" sz="2000" dirty="0" smtClean="0"/>
              <a:t>Example: Life is a roller coaster.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79095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 thing, an idea, or an animal is given human attributes. </a:t>
            </a:r>
          </a:p>
          <a:p>
            <a:endParaRPr lang="en-US" sz="2000" dirty="0"/>
          </a:p>
          <a:p>
            <a:r>
              <a:rPr lang="en-US" sz="2000" dirty="0" smtClean="0"/>
              <a:t>Example: The avalanche devoured anything standing in its way.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57352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Repetition </a:t>
            </a:r>
            <a:r>
              <a:rPr lang="en-US" dirty="0" smtClean="0"/>
              <a:t> </a:t>
            </a:r>
            <a:r>
              <a:rPr lang="en-US" dirty="0" smtClean="0"/>
              <a:t>of consonant sounds. </a:t>
            </a:r>
          </a:p>
          <a:p>
            <a:endParaRPr lang="en-US" dirty="0"/>
          </a:p>
          <a:p>
            <a:r>
              <a:rPr lang="en-US" dirty="0" smtClean="0"/>
              <a:t>Example:  Peter Piper picked a peck of pickled peppers.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839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Sensory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Details that include sight, sound, touch, smell, and taste. </a:t>
            </a:r>
          </a:p>
          <a:p>
            <a:endParaRPr lang="en-US" dirty="0"/>
          </a:p>
          <a:p>
            <a:r>
              <a:rPr lang="en-US" dirty="0" smtClean="0"/>
              <a:t>Example: The walls shook and vibrated like the tail of a rattle snake.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163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Repeating a specific word or phrase for emphasis.</a:t>
            </a:r>
          </a:p>
          <a:p>
            <a:endParaRPr lang="en-US" dirty="0"/>
          </a:p>
          <a:p>
            <a:r>
              <a:rPr lang="en-US" dirty="0" smtClean="0"/>
              <a:t>Example:</a:t>
            </a:r>
          </a:p>
          <a:p>
            <a:r>
              <a:rPr lang="en-US" dirty="0" smtClean="0"/>
              <a:t>And miles to go before I sleep, and miles to go before I sleep.</a:t>
            </a:r>
          </a:p>
          <a:p>
            <a:r>
              <a:rPr lang="en-US" dirty="0"/>
              <a:t> </a:t>
            </a:r>
            <a:r>
              <a:rPr lang="en-US" dirty="0" smtClean="0"/>
              <a:t>  -Robert Frost “Stopping by Woods on a Snowy Evening”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578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reference (historical,</a:t>
            </a:r>
            <a:r>
              <a:rPr lang="en-US" dirty="0"/>
              <a:t> </a:t>
            </a:r>
            <a:r>
              <a:rPr lang="en-US" dirty="0" smtClean="0"/>
              <a:t>art, biblical, </a:t>
            </a:r>
            <a:r>
              <a:rPr lang="en-US" dirty="0" err="1" smtClean="0"/>
              <a:t>etc</a:t>
            </a:r>
            <a:r>
              <a:rPr lang="en-US" dirty="0" smtClean="0"/>
              <a:t>), the author expects you to know.</a:t>
            </a:r>
          </a:p>
          <a:p>
            <a:endParaRPr lang="en-US" dirty="0"/>
          </a:p>
          <a:p>
            <a:r>
              <a:rPr lang="en-US" dirty="0" smtClean="0"/>
              <a:t>Example:</a:t>
            </a:r>
          </a:p>
          <a:p>
            <a:r>
              <a:rPr lang="en-US" dirty="0" smtClean="0"/>
              <a:t>When she lost her job, she acted like </a:t>
            </a:r>
            <a:r>
              <a:rPr lang="en-US" dirty="0" err="1" smtClean="0"/>
              <a:t>Ebeneezer</a:t>
            </a:r>
            <a:r>
              <a:rPr lang="en-US" dirty="0" smtClean="0"/>
              <a:t> Scrooge.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343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Soliloquy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one person is on stage by themselves giving a speech to the audience.  This speech shows a character’s inner thoughts.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909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10683</TotalTime>
  <Words>323</Words>
  <Application>Microsoft Macintosh PowerPoint</Application>
  <PresentationFormat>On-screen Show (4:3)</PresentationFormat>
  <Paragraphs>46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Angles</vt:lpstr>
      <vt:lpstr>Literary Elements</vt:lpstr>
      <vt:lpstr>Simile</vt:lpstr>
      <vt:lpstr>Metaphor</vt:lpstr>
      <vt:lpstr>Personification</vt:lpstr>
      <vt:lpstr>Alliteration</vt:lpstr>
      <vt:lpstr>Sensory details</vt:lpstr>
      <vt:lpstr>repetition</vt:lpstr>
      <vt:lpstr>Allusion</vt:lpstr>
      <vt:lpstr>Soliloquy </vt:lpstr>
      <vt:lpstr>Monologue </vt:lpstr>
      <vt:lpstr>Tragedy</vt:lpstr>
      <vt:lpstr>Tragic Hero</vt:lpstr>
      <vt:lpstr>Pun</vt:lpstr>
      <vt:lpstr>Parallel Structure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Literary Elements</dc:title>
  <dc:creator>Whitney Child</dc:creator>
  <cp:lastModifiedBy>Whitney Child</cp:lastModifiedBy>
  <cp:revision>8</cp:revision>
  <dcterms:created xsi:type="dcterms:W3CDTF">2016-09-27T14:14:54Z</dcterms:created>
  <dcterms:modified xsi:type="dcterms:W3CDTF">2016-11-16T21:09:06Z</dcterms:modified>
</cp:coreProperties>
</file>